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842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>
        <p:scale>
          <a:sx n="160" d="100"/>
          <a:sy n="160" d="100"/>
        </p:scale>
        <p:origin x="-1288" y="-1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esch, Joseph" userId="fd6c7b61-28f2-416d-95e7-81fdfdff91d0" providerId="ADAL" clId="{80512D68-68B1-5E65-81A0-77B09ACF074E}"/>
    <pc:docChg chg="custSel modSld">
      <pc:chgData name="Ruesch, Joseph" userId="fd6c7b61-28f2-416d-95e7-81fdfdff91d0" providerId="ADAL" clId="{80512D68-68B1-5E65-81A0-77B09ACF074E}" dt="2026-09-01T18:46:42.871" v="43" actId="1035"/>
      <pc:docMkLst>
        <pc:docMk/>
      </pc:docMkLst>
      <pc:sldChg chg="addSp delSp modSp mod">
        <pc:chgData name="Ruesch, Joseph" userId="fd6c7b61-28f2-416d-95e7-81fdfdff91d0" providerId="ADAL" clId="{80512D68-68B1-5E65-81A0-77B09ACF074E}" dt="2026-09-01T18:46:42.871" v="43" actId="1035"/>
        <pc:sldMkLst>
          <pc:docMk/>
          <pc:sldMk cId="2558315363" sldId="256"/>
        </pc:sldMkLst>
        <pc:picChg chg="add mod">
          <ac:chgData name="Ruesch, Joseph" userId="fd6c7b61-28f2-416d-95e7-81fdfdff91d0" providerId="ADAL" clId="{80512D68-68B1-5E65-81A0-77B09ACF074E}" dt="2026-09-01T18:46:42.871" v="43" actId="1035"/>
          <ac:picMkLst>
            <pc:docMk/>
            <pc:sldMk cId="2558315363" sldId="256"/>
            <ac:picMk id="3" creationId="{5CCFFA80-EC8D-45A2-819E-B2A8E2A9DC5D}"/>
          </ac:picMkLst>
        </pc:picChg>
        <pc:picChg chg="del">
          <ac:chgData name="Ruesch, Joseph" userId="fd6c7b61-28f2-416d-95e7-81fdfdff91d0" providerId="ADAL" clId="{80512D68-68B1-5E65-81A0-77B09ACF074E}" dt="2026-09-01T18:46:31.696" v="24" actId="478"/>
          <ac:picMkLst>
            <pc:docMk/>
            <pc:sldMk cId="2558315363" sldId="256"/>
            <ac:picMk id="7" creationId="{CD97733E-51B3-3A14-ABE8-9F361B1D96B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94ABB-0278-32CF-124B-344513CBA9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FD932B-63FE-A400-82D3-2901B5679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F449F-5141-6F61-48C9-41C4EF797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51C0B-51A7-CA00-2206-3021D5093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6ECC2-5CFA-138C-88A4-F2C95A52F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4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E4841-FBDF-B62F-CFE3-3546EF5CB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05837-EA79-C9CD-CB19-731FA430E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07CD2-1AF8-DFD3-EC94-E2DFDF334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4DF24-2480-86FD-BE3E-19F4C90F0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D152F-D061-9686-E7D1-31E9EBCD2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5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0A2E-BCD0-9E25-1D3A-44ABF88B9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E5C45-5238-4337-99B6-4CF043A79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4F1EA-8B43-AEE1-217F-9347FCB47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4EC8F-5078-A91E-6ABA-BABC0159A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47C64-DB7F-51D7-5298-A9E79705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5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BF6AE-B4E6-EAA7-28C6-8E9F8AA1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3F652-2631-A84C-A308-CB48CBF3EA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8EB15-04FA-C68E-BC10-DD17C4007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DC6C1-04EB-B7A9-C042-ED216647E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4838B-AE6F-09B4-029F-40BC6C71D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B09C14-1A09-3C3F-8693-3E6640DF8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7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98702-C03A-D250-E4A7-29D7807D0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55FA9-8764-38EF-6060-8184C4804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EB920-2E3F-65EB-2BA8-75AD25C23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C98AD9-3DB4-CFD0-8480-A171BB6D2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38AD6B-6B9F-8EBE-1FD1-9B180AAA95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B42743-3BFA-5736-49FB-BEF986E6D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D72B52-5B4B-E660-6275-18D4CB9EA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999111-8B9D-9765-F2AA-1D50B207A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16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8B300-8012-576F-C269-B30B5D6F5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2ECACB-6DF9-50F9-E2E1-76CD83257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404F7-CEAC-3C0E-8745-55E5703E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B3C175-6658-3CAA-BB03-AD095B48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7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8117F5-E87D-A2BB-88D2-58699F5BE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3ABE10-2FFB-A8DD-8706-F499D5F42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B4B3E-34E2-2F6A-D1E6-0802574B2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7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CDF62-BCDD-3FA8-5188-83DB837D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5A2B3-4575-CF94-37CA-E9D978BF7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A340B-759F-F735-752D-191561F7CA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810BC-A7FE-CD96-E3EA-2B49C585B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D15D6-5D81-D739-4F94-B0B19A51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2B017D-40D4-3251-473B-CE4458BAB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64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413B9-C36F-4EE6-3854-70707959C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BBF76-073A-1E9C-17D5-5C49E0D927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D2E7A-25B3-5BAD-DF43-055D5276D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6C01B-3357-D2F1-CA11-6DF17A422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7BDA0-0752-56DE-D03F-46C7FEA0C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9EB1B-6553-E5A1-8C43-CCF992953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9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BE379-2A4D-51D2-124D-839840F1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9FFDE7-B771-7E4B-C144-435BB6F02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D02DB-8BA5-0D69-F781-A572907B3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7433F-C0D5-7F85-E84D-98F2D0FD1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D04AB-CC97-C42C-4F60-A2827DEF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43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6F01DC-8411-7C2B-BAFE-256A51924E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99D498-7DED-7AA6-8F0B-8EC418D9D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371A6-EE45-11AA-9786-CE22FFCAC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7CA0B-3EF9-1F85-CAE0-70A20BF8B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1BEFD-0561-6B4C-683C-3C09083C1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4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E69FB4-69D5-D0AF-1197-29301CEDE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4CC83-2D2F-AB31-48FC-5B5163D9B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B85AE-8877-6F5D-9FE9-5ED8C2BA3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658AEB-2DBC-D846-8184-E6EDC3A857F1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A852C-6341-6550-F15D-7C7B156FDA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B6DCF-AB71-261F-9A13-DF889180E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1859E4-BE0C-5B4D-9414-B9BE008CA92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7BF9CF-0464-068F-96B2-9F8F1639943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5398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Fidelity Internal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193291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C7FB79-A4F2-30EB-B3CF-0D8E0522A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F41466-3655-B2CA-4BA4-D40E67386716}"/>
              </a:ext>
            </a:extLst>
          </p:cNvPr>
          <p:cNvSpPr txBox="1"/>
          <p:nvPr/>
        </p:nvSpPr>
        <p:spPr>
          <a:xfrm>
            <a:off x="5754029" y="1495502"/>
            <a:ext cx="52705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60" dirty="0">
                <a:solidFill>
                  <a:srgbClr val="348423"/>
                </a:solidFill>
                <a:latin typeface="Fidelity Slab Light" panose="02060404050501040104" pitchFamily="18" charset="77"/>
              </a:rPr>
              <a:t>Financial resources for</a:t>
            </a:r>
            <a:br>
              <a:rPr lang="en-US" sz="3360" dirty="0">
                <a:solidFill>
                  <a:srgbClr val="348423"/>
                </a:solidFill>
                <a:latin typeface="Fidelity Slab Light" panose="02060404050501040104" pitchFamily="18" charset="77"/>
              </a:rPr>
            </a:br>
            <a:r>
              <a:rPr lang="en-US" sz="3360" dirty="0">
                <a:solidFill>
                  <a:srgbClr val="348423"/>
                </a:solidFill>
                <a:latin typeface="Fidelity Slab Light" panose="02060404050501040104" pitchFamily="18" charset="77"/>
              </a:rPr>
              <a:t>the military community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37ECC2-1D65-F8EA-1F23-C9EA5A208F97}"/>
              </a:ext>
            </a:extLst>
          </p:cNvPr>
          <p:cNvSpPr txBox="1"/>
          <p:nvPr/>
        </p:nvSpPr>
        <p:spPr>
          <a:xfrm>
            <a:off x="5754029" y="2639265"/>
            <a:ext cx="5698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20" dirty="0">
                <a:latin typeface="Fidelity Sans 2 Light" panose="020B0404050501040104" pitchFamily="34" charset="77"/>
              </a:rPr>
              <a:t>Visit our Military Community Page</a:t>
            </a:r>
            <a:br>
              <a:rPr lang="en-US" sz="2420" dirty="0">
                <a:latin typeface="Fidelity Sans 2 Light" panose="020B0404050501040104" pitchFamily="34" charset="77"/>
              </a:rPr>
            </a:br>
            <a:r>
              <a:rPr lang="en-US" sz="2420" dirty="0">
                <a:latin typeface="Fidelity Sans 2 Light" panose="020B0404050501040104" pitchFamily="34" charset="77"/>
              </a:rPr>
              <a:t>for curated resources on topics</a:t>
            </a:r>
          </a:p>
          <a:p>
            <a:r>
              <a:rPr lang="en-US" sz="2420" dirty="0">
                <a:latin typeface="Fidelity Sans 2 Light" panose="020B0404050501040104" pitchFamily="34" charset="77"/>
              </a:rPr>
              <a:t>important to you.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C07F0E-115E-B41B-6B30-1B25DAFB53DC}"/>
              </a:ext>
            </a:extLst>
          </p:cNvPr>
          <p:cNvSpPr txBox="1"/>
          <p:nvPr/>
        </p:nvSpPr>
        <p:spPr>
          <a:xfrm>
            <a:off x="7237142" y="4501519"/>
            <a:ext cx="4159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48423"/>
                </a:solidFill>
                <a:latin typeface="Fidelity Sans 2 Light" panose="020B0404050501040104" pitchFamily="34" charset="77"/>
              </a:rPr>
              <a:t>Scan the code to get started or</a:t>
            </a:r>
          </a:p>
          <a:p>
            <a:r>
              <a:rPr lang="en-US" dirty="0">
                <a:solidFill>
                  <a:srgbClr val="348423"/>
                </a:solidFill>
                <a:latin typeface="Fidelity Sans 2 Light" panose="020B0404050501040104" pitchFamily="34" charset="77"/>
              </a:rPr>
              <a:t>visit </a:t>
            </a:r>
            <a:r>
              <a:rPr lang="en-US" dirty="0" err="1">
                <a:solidFill>
                  <a:srgbClr val="348423"/>
                </a:solidFill>
                <a:latin typeface="Fidelity Sans 2 Light" panose="020B0404050501040104" pitchFamily="34" charset="77"/>
              </a:rPr>
              <a:t>Fidelity.com</a:t>
            </a:r>
            <a:r>
              <a:rPr lang="en-US" dirty="0">
                <a:solidFill>
                  <a:srgbClr val="348423"/>
                </a:solidFill>
                <a:latin typeface="Fidelity Sans 2 Light" panose="020B0404050501040104" pitchFamily="34" charset="77"/>
              </a:rPr>
              <a:t>/military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A33FD7-EEE3-0D3D-EF5B-B03BD6DEF95D}"/>
              </a:ext>
            </a:extLst>
          </p:cNvPr>
          <p:cNvSpPr txBox="1"/>
          <p:nvPr/>
        </p:nvSpPr>
        <p:spPr>
          <a:xfrm>
            <a:off x="5754029" y="5906573"/>
            <a:ext cx="4817327" cy="56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60" dirty="0">
                <a:latin typeface="Fidelity Sans 2" panose="020B0504050501040104" pitchFamily="34" charset="77"/>
              </a:rPr>
              <a:t>The Fidelity Investments logo is a registered service mark of FMR LLC.</a:t>
            </a:r>
          </a:p>
          <a:p>
            <a:r>
              <a:rPr lang="en-US" sz="760" dirty="0">
                <a:latin typeface="Fidelity Sans 2" panose="020B0504050501040104" pitchFamily="34" charset="77"/>
              </a:rPr>
              <a:t>Fidelity Brokerage Services LLC, Member NYSE, SIPC, 900 Salem Street, Smithfield, RI 02917</a:t>
            </a:r>
          </a:p>
          <a:p>
            <a:r>
              <a:rPr lang="en-US" sz="760" dirty="0">
                <a:latin typeface="Fidelity Sans 2" panose="020B0504050501040104" pitchFamily="34" charset="77"/>
              </a:rPr>
              <a:t>©2026 FMR LLC. All rights reserved.</a:t>
            </a:r>
          </a:p>
          <a:p>
            <a:r>
              <a:rPr lang="en-US" sz="760" dirty="0">
                <a:latin typeface="Fidelity Sans 2" panose="020B0504050501040104" pitchFamily="34" charset="77"/>
              </a:rPr>
              <a:t>1267704.1.0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CFFA80-EC8D-45A2-819E-B2A8E2A9D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086" y="4240519"/>
            <a:ext cx="1166368" cy="116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15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ebc553-356a-4702-a4d5-618b3219ecfd" xsi:nil="true"/>
    <lcf76f155ced4ddcb4097134ff3c332f xmlns="57c11480-0be4-4180-84cb-ca8c02afdd42">
      <Terms xmlns="http://schemas.microsoft.com/office/infopath/2007/PartnerControls"/>
    </lcf76f155ced4ddcb4097134ff3c332f>
    <CurrentExpiration xmlns="57c11480-0be4-4180-84cb-ca8c02afdd42" xsi:nil="true"/>
    <Comments xmlns="57c11480-0be4-4180-84cb-ca8c02afdd42" xsi:nil="true"/>
    <Status xmlns="57c11480-0be4-4180-84cb-ca8c02afdd4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ADA873BC2A1548A2C46B5F66BB9217" ma:contentTypeVersion="14" ma:contentTypeDescription="Create a new document." ma:contentTypeScope="" ma:versionID="cc14d261a74ece9a6b284fa679dd076a">
  <xsd:schema xmlns:xsd="http://www.w3.org/2001/XMLSchema" xmlns:xs="http://www.w3.org/2001/XMLSchema" xmlns:p="http://schemas.microsoft.com/office/2006/metadata/properties" xmlns:ns2="57c11480-0be4-4180-84cb-ca8c02afdd42" xmlns:ns3="adebc553-356a-4702-a4d5-618b3219ecfd" targetNamespace="http://schemas.microsoft.com/office/2006/metadata/properties" ma:root="true" ma:fieldsID="53427d7be9840e543d6b7f0725957d0c" ns2:_="" ns3:_="">
    <xsd:import namespace="57c11480-0be4-4180-84cb-ca8c02afdd42"/>
    <xsd:import namespace="adebc553-356a-4702-a4d5-618b3219ecfd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Comments" minOccurs="0"/>
                <xsd:element ref="ns2:CurrentExpiration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c11480-0be4-4180-84cb-ca8c02afdd42" elementFormDefault="qualified">
    <xsd:import namespace="http://schemas.microsoft.com/office/2006/documentManagement/types"/>
    <xsd:import namespace="http://schemas.microsoft.com/office/infopath/2007/PartnerControls"/>
    <xsd:element name="Status" ma:index="8" nillable="true" ma:displayName="Status" ma:format="Dropdown" ma:internalName="Status">
      <xsd:simpleType>
        <xsd:restriction base="dms:Note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ments" ma:index="12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CurrentExpiration" ma:index="13" nillable="true" ma:displayName="Current Expiration" ma:format="DateOnly" ma:internalName="CurrentExpiration">
      <xsd:simpleType>
        <xsd:restriction base="dms:DateTim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ebc553-356a-4702-a4d5-618b3219ecf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59b2611-fd81-461d-9178-6df3f0524572}" ma:internalName="TaxCatchAll" ma:showField="CatchAllData" ma:web="adebc553-356a-4702-a4d5-618b3219ec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D00470-D62B-4CCE-AE8A-FE621C333CBB}">
  <ds:schemaRefs>
    <ds:schemaRef ds:uri="http://purl.org/dc/elements/1.1/"/>
    <ds:schemaRef ds:uri="http://schemas.microsoft.com/office/2006/documentManagement/types"/>
    <ds:schemaRef ds:uri="982a79da-e63c-48f9-a187-623ccfda906c"/>
    <ds:schemaRef ds:uri="http://purl.org/dc/dcmitype/"/>
    <ds:schemaRef ds:uri="http://purl.org/dc/terms/"/>
    <ds:schemaRef ds:uri="2e75aa9c-4c04-4898-9e14-423cc7328f07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205E919-E54E-49E5-BB4B-58B2D4E35A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5074D0-FFAC-47F8-BDE3-0438EBD27D1A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76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Fidelity Sans 2</vt:lpstr>
      <vt:lpstr>Fidelity Sans 2 Light</vt:lpstr>
      <vt:lpstr>Fidelity Slab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Ruesch, Joseph</dc:creator>
  <cp:lastModifiedBy>Ruesch, Joseph</cp:lastModifiedBy>
  <cp:revision>2</cp:revision>
  <dcterms:created xsi:type="dcterms:W3CDTF">2026-08-27T17:57:03Z</dcterms:created>
  <dcterms:modified xsi:type="dcterms:W3CDTF">2026-09-01T18:46:44Z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b2c423-eb5a-467c-866f-c54b6721c0c4_Enabled">
    <vt:lpwstr>true</vt:lpwstr>
  </property>
  <property fmtid="{D5CDD505-2E9C-101B-9397-08002B2CF9AE}" pid="3" name="MSIP_Label_03b2c423-eb5a-467c-866f-c54b6721c0c4_SetDate">
    <vt:lpwstr>2026-08-27T17:59:59Z</vt:lpwstr>
  </property>
  <property fmtid="{D5CDD505-2E9C-101B-9397-08002B2CF9AE}" pid="4" name="MSIP_Label_03b2c423-eb5a-467c-866f-c54b6721c0c4_Method">
    <vt:lpwstr>Privileged</vt:lpwstr>
  </property>
  <property fmtid="{D5CDD505-2E9C-101B-9397-08002B2CF9AE}" pid="5" name="MSIP_Label_03b2c423-eb5a-467c-866f-c54b6721c0c4_Name">
    <vt:lpwstr>Fidelity Internal</vt:lpwstr>
  </property>
  <property fmtid="{D5CDD505-2E9C-101B-9397-08002B2CF9AE}" pid="6" name="MSIP_Label_03b2c423-eb5a-467c-866f-c54b6721c0c4_SiteId">
    <vt:lpwstr>7521acbc-a68c-41e5-a975-1cf83066dd19</vt:lpwstr>
  </property>
  <property fmtid="{D5CDD505-2E9C-101B-9397-08002B2CF9AE}" pid="7" name="MSIP_Label_03b2c423-eb5a-467c-866f-c54b6721c0c4_ActionId">
    <vt:lpwstr>66d2be09-5a4d-4b1b-987e-6802215479e2</vt:lpwstr>
  </property>
  <property fmtid="{D5CDD505-2E9C-101B-9397-08002B2CF9AE}" pid="8" name="MSIP_Label_03b2c423-eb5a-467c-866f-c54b6721c0c4_ContentBits">
    <vt:lpwstr>2</vt:lpwstr>
  </property>
  <property fmtid="{D5CDD505-2E9C-101B-9397-08002B2CF9AE}" pid="9" name="MSIP_Label_03b2c423-eb5a-467c-866f-c54b6721c0c4_Tag">
    <vt:lpwstr>50, 0, 1, 1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Fidelity Internal Information</vt:lpwstr>
  </property>
  <property fmtid="{D5CDD505-2E9C-101B-9397-08002B2CF9AE}" pid="12" name="ContentTypeId">
    <vt:lpwstr>0x01010073ADA873BC2A1548A2C46B5F66BB9217</vt:lpwstr>
  </property>
  <property fmtid="{D5CDD505-2E9C-101B-9397-08002B2CF9AE}" pid="13" name="MediaServiceImageTags">
    <vt:lpwstr/>
  </property>
</Properties>
</file>